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3/12/2020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87379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3/12/2020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7125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3/12/2020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637176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3/12/2020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916713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3/12/2020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93949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3/12/2020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58099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3/12/2020</a:t>
            </a:fld>
            <a:endParaRPr lang="es-419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3063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3/12/2020</a:t>
            </a:fld>
            <a:endParaRPr lang="es-419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880209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3/12/2020</a:t>
            </a:fld>
            <a:endParaRPr lang="es-419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176199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3/12/2020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508197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3/12/2020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9128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484AB-24CE-4CF4-AE84-B87C6FDDE2DE}" type="datetimeFigureOut">
              <a:rPr lang="es-419" smtClean="0"/>
              <a:t>3/12/2020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39268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Picture 2" descr="ESP32 Dev kit | esp32-devk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60484" y="-2101746"/>
            <a:ext cx="21831300" cy="921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710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8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95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06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30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72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79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51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0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08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53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86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169" t="19704" r="44965" b="12470"/>
          <a:stretch/>
        </p:blipFill>
        <p:spPr>
          <a:xfrm>
            <a:off x="373487" y="309094"/>
            <a:ext cx="8530628" cy="627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4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30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77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3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54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40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55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5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96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349424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77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80" t="20267" r="57324" b="12658"/>
          <a:stretch/>
        </p:blipFill>
        <p:spPr>
          <a:xfrm>
            <a:off x="206062" y="115909"/>
            <a:ext cx="6642902" cy="637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7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57" t="19704" r="59542" b="13033"/>
          <a:stretch/>
        </p:blipFill>
        <p:spPr>
          <a:xfrm>
            <a:off x="206060" y="167425"/>
            <a:ext cx="6462101" cy="65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0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170" t="19704" r="48766" b="13033"/>
          <a:stretch/>
        </p:blipFill>
        <p:spPr>
          <a:xfrm>
            <a:off x="141668" y="0"/>
            <a:ext cx="8200570" cy="645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4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58" t="20642" r="59965" b="13409"/>
          <a:stretch/>
        </p:blipFill>
        <p:spPr>
          <a:xfrm>
            <a:off x="244698" y="-1"/>
            <a:ext cx="6452314" cy="645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2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50221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4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868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0</Words>
  <Application>Microsoft Office PowerPoint</Application>
  <PresentationFormat>Panorámica</PresentationFormat>
  <Paragraphs>0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10</cp:revision>
  <dcterms:created xsi:type="dcterms:W3CDTF">2020-12-01T02:23:47Z</dcterms:created>
  <dcterms:modified xsi:type="dcterms:W3CDTF">2020-12-04T03:58:14Z</dcterms:modified>
</cp:coreProperties>
</file>